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0" r:id="rId4"/>
    <p:sldId id="257" r:id="rId5"/>
    <p:sldId id="258" r:id="rId6"/>
    <p:sldId id="264" r:id="rId7"/>
    <p:sldId id="265" r:id="rId8"/>
    <p:sldId id="261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EBDF-DF1E-4A69-944B-7B64A3E12901}" type="datetimeFigureOut">
              <a:rPr lang="en-CA" smtClean="0"/>
              <a:t>30/03/2013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A3B5-FCCA-493A-AFA4-E85084F6A4C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1643063" y="214313"/>
            <a:ext cx="6858000" cy="9540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omic Sans MS" pitchFamily="66" charset="0"/>
              </a:rPr>
              <a:t>Match the correct scenario to the tropism.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50" y="1143000"/>
            <a:ext cx="4572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285750" y="1214438"/>
            <a:ext cx="46434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Vines wrapping around a stake.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50" y="2357438"/>
            <a:ext cx="4572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750" y="3643313"/>
            <a:ext cx="4572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85750" y="4857750"/>
            <a:ext cx="4572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90" name="TextBox 12"/>
          <p:cNvSpPr txBox="1">
            <a:spLocks noChangeArrowheads="1"/>
          </p:cNvSpPr>
          <p:nvPr/>
        </p:nvSpPr>
        <p:spPr bwMode="auto">
          <a:xfrm>
            <a:off x="428625" y="2500313"/>
            <a:ext cx="43576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Plants bend towards light.</a:t>
            </a:r>
          </a:p>
        </p:txBody>
      </p:sp>
      <p:sp>
        <p:nvSpPr>
          <p:cNvPr id="20491" name="TextBox 13"/>
          <p:cNvSpPr txBox="1">
            <a:spLocks noChangeArrowheads="1"/>
          </p:cNvSpPr>
          <p:nvPr/>
        </p:nvSpPr>
        <p:spPr bwMode="auto">
          <a:xfrm>
            <a:off x="428625" y="3714750"/>
            <a:ext cx="43576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Shoots Growing Upwards</a:t>
            </a:r>
          </a:p>
        </p:txBody>
      </p:sp>
      <p:sp>
        <p:nvSpPr>
          <p:cNvPr id="20492" name="TextBox 14"/>
          <p:cNvSpPr txBox="1">
            <a:spLocks noChangeArrowheads="1"/>
          </p:cNvSpPr>
          <p:nvPr/>
        </p:nvSpPr>
        <p:spPr bwMode="auto">
          <a:xfrm>
            <a:off x="428625" y="4929188"/>
            <a:ext cx="43576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Roots Growing Downwards.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00688" y="1214438"/>
            <a:ext cx="321468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500688" y="2357438"/>
            <a:ext cx="321468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500688" y="3643313"/>
            <a:ext cx="321468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500688" y="4857750"/>
            <a:ext cx="321468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497" name="TextBox 19"/>
          <p:cNvSpPr txBox="1">
            <a:spLocks noChangeArrowheads="1"/>
          </p:cNvSpPr>
          <p:nvPr/>
        </p:nvSpPr>
        <p:spPr bwMode="auto">
          <a:xfrm>
            <a:off x="5572125" y="1285875"/>
            <a:ext cx="3071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Positive Phototropism</a:t>
            </a:r>
          </a:p>
        </p:txBody>
      </p:sp>
      <p:sp>
        <p:nvSpPr>
          <p:cNvPr id="20498" name="TextBox 20"/>
          <p:cNvSpPr txBox="1">
            <a:spLocks noChangeArrowheads="1"/>
          </p:cNvSpPr>
          <p:nvPr/>
        </p:nvSpPr>
        <p:spPr bwMode="auto">
          <a:xfrm>
            <a:off x="5572125" y="2357438"/>
            <a:ext cx="30718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Negative Geotropism</a:t>
            </a:r>
          </a:p>
        </p:txBody>
      </p:sp>
      <p:sp>
        <p:nvSpPr>
          <p:cNvPr id="20499" name="TextBox 21"/>
          <p:cNvSpPr txBox="1">
            <a:spLocks noChangeArrowheads="1"/>
          </p:cNvSpPr>
          <p:nvPr/>
        </p:nvSpPr>
        <p:spPr bwMode="auto">
          <a:xfrm>
            <a:off x="5572125" y="3714750"/>
            <a:ext cx="3071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Positive thigmotropism</a:t>
            </a:r>
          </a:p>
        </p:txBody>
      </p:sp>
      <p:sp>
        <p:nvSpPr>
          <p:cNvPr id="20500" name="TextBox 22"/>
          <p:cNvSpPr txBox="1">
            <a:spLocks noChangeArrowheads="1"/>
          </p:cNvSpPr>
          <p:nvPr/>
        </p:nvSpPr>
        <p:spPr bwMode="auto">
          <a:xfrm>
            <a:off x="5572125" y="4929188"/>
            <a:ext cx="30718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Positive Geotropism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6200000" flipH="1">
            <a:off x="4286250" y="2286000"/>
            <a:ext cx="1714500" cy="1143000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4500563" y="2000250"/>
            <a:ext cx="1143000" cy="1000125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0498" idx="1"/>
          </p:cNvCxnSpPr>
          <p:nvPr/>
        </p:nvCxnSpPr>
        <p:spPr>
          <a:xfrm rot="5400000" flipH="1" flipV="1">
            <a:off x="4310856" y="2953544"/>
            <a:ext cx="1379538" cy="1143000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286250" y="5072063"/>
            <a:ext cx="1357313" cy="142875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irc_mi" descr="http://upload.wikimedia.org/wikipedia/commons/thumb/7/7d/Brunnichia_ovata_.jpg/220px-Brunnichia_ovata_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4664"/>
            <a:ext cx="5619750" cy="55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3648" y="2924944"/>
            <a:ext cx="662473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chemeClr val="bg1"/>
                </a:solidFill>
              </a:rPr>
              <a:t>POSITIVE THIGMOTROPISM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irc_mi" descr="http://withfriendship.com/images/h/38808/Tropism-ima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812360" cy="566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2924944"/>
            <a:ext cx="662473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chemeClr val="bg1"/>
                </a:solidFill>
              </a:rPr>
              <a:t>POSITIVE PHOTOTROPISM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irc_mi" descr="http://cache2.allpostersimages.com/p/LRG/38/3813/UBRIF00Z/posters/eberhart-wally-twining-stem-of-a-morning-glory-plant-an-example-of-thigmotropism-ipomoea-purpure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764704"/>
            <a:ext cx="5152206" cy="542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2924944"/>
            <a:ext cx="662473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chemeClr val="bg1"/>
                </a:solidFill>
              </a:rPr>
              <a:t>POSITIVE THIGMOTROPISM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irc_mi" descr="http://leafstitchword.files.wordpress.com/2012/01/pho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548686" cy="585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2924944"/>
            <a:ext cx="662473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chemeClr val="bg1"/>
                </a:solidFill>
              </a:rPr>
              <a:t>POSITIVE PHOTOTROPISM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irc_mi" descr="https://encrypted-tbn0.gstatic.com/images?q=tbn:ANd9GcQlBnc4klHtIz0IJ9kVwF4ujrmajxVqtXbGBjNJm-8xV7Y8Wrs9x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704856" cy="592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2924944"/>
            <a:ext cx="662473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chemeClr val="bg1"/>
                </a:solidFill>
              </a:rPr>
              <a:t>NEGATIVE GEOTROPISM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06375" y="1125538"/>
            <a:ext cx="861377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Char char="•"/>
            </a:pPr>
            <a:r>
              <a:rPr lang="en-CA" sz="5400" dirty="0">
                <a:cs typeface="Times New Roman" pitchFamily="18" charset="0"/>
              </a:rPr>
              <a:t>Growth in response to gravity</a:t>
            </a:r>
          </a:p>
          <a:p>
            <a:pPr algn="ctr" eaLnBrk="0" hangingPunct="0">
              <a:buFont typeface="Arial" charset="0"/>
              <a:buChar char="•"/>
            </a:pPr>
            <a:endParaRPr lang="en-CA" sz="5400" dirty="0">
              <a:cs typeface="Times New Roman" pitchFamily="18" charset="0"/>
            </a:endParaRPr>
          </a:p>
          <a:p>
            <a:pPr algn="ctr" eaLnBrk="0" hangingPunct="0"/>
            <a:endParaRPr lang="en-CA" sz="5400" dirty="0">
              <a:cs typeface="Times New Roman" pitchFamily="18" charset="0"/>
            </a:endParaRPr>
          </a:p>
          <a:p>
            <a:pPr algn="ctr" eaLnBrk="0" hangingPunct="0">
              <a:buFont typeface="Arial" charset="0"/>
              <a:buChar char="•"/>
            </a:pPr>
            <a:endParaRPr lang="en-CA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4293096"/>
            <a:ext cx="662473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chemeClr val="bg1"/>
                </a:solidFill>
              </a:rPr>
              <a:t>GEOTROPISM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755576" y="692696"/>
            <a:ext cx="782200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Font typeface="Arial" charset="0"/>
              <a:buChar char="•"/>
            </a:pPr>
            <a:r>
              <a:rPr lang="en-CA" sz="6600" dirty="0">
                <a:cs typeface="Times New Roman" pitchFamily="18" charset="0"/>
              </a:rPr>
              <a:t>Growth in response to touch</a:t>
            </a:r>
          </a:p>
          <a:p>
            <a:pPr algn="ctr" eaLnBrk="0" hangingPunct="0"/>
            <a:endParaRPr lang="en-CA" sz="6600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2924944"/>
            <a:ext cx="662473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chemeClr val="bg1"/>
                </a:solidFill>
              </a:rPr>
              <a:t>THIGMOTROPISM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 descr="http://www.plantlab.nl/4.0/wp-content/uploads/2010/07/plantj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4664"/>
            <a:ext cx="4586932" cy="59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2924944"/>
            <a:ext cx="662473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chemeClr val="bg1"/>
                </a:solidFill>
              </a:rPr>
              <a:t>NEGATIVE GEOTROPISM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8229600" cy="1143000"/>
          </a:xfrm>
        </p:spPr>
        <p:txBody>
          <a:bodyPr/>
          <a:lstStyle/>
          <a:p>
            <a:r>
              <a:rPr lang="en-CA" dirty="0" smtClean="0"/>
              <a:t>Roots growing downward into soil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3717032"/>
            <a:ext cx="662473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solidFill>
                  <a:schemeClr val="bg1"/>
                </a:solidFill>
              </a:rPr>
              <a:t>POSITIVE GEOTROPISM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Roots growing downward into soil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2013-03-30T23:34:17Z</dcterms:created>
  <dcterms:modified xsi:type="dcterms:W3CDTF">2013-03-30T23:44:54Z</dcterms:modified>
</cp:coreProperties>
</file>